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320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259" r:id="rId12"/>
    <p:sldId id="278" r:id="rId13"/>
    <p:sldId id="298" r:id="rId14"/>
    <p:sldId id="299" r:id="rId15"/>
    <p:sldId id="300" r:id="rId16"/>
    <p:sldId id="322" r:id="rId17"/>
    <p:sldId id="323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E4F4C-E4EA-44EB-A377-1FC92BB9B060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DBB7C-D8DA-4CA2-909B-77B5FCFFFB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85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3B2D-EAF5-4987-B6E1-8E9E22DFDE5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40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403648" y="908720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/>
              <a:t>Ondernemerschap</a:t>
            </a:r>
          </a:p>
          <a:p>
            <a:r>
              <a:rPr lang="nl-NL" sz="3000" dirty="0" smtClean="0"/>
              <a:t>E43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Opgaven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1, 3, 5, 7 (7a hoeft niet) </a:t>
            </a:r>
          </a:p>
          <a:p>
            <a:r>
              <a:rPr lang="nl-NL" dirty="0" err="1" smtClean="0"/>
              <a:t>Blz</a:t>
            </a:r>
            <a:r>
              <a:rPr lang="nl-NL" dirty="0" smtClean="0"/>
              <a:t> 180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75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Ons Bedrijf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8364998" cy="214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Ons Bedrijf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19672" y="1196752"/>
            <a:ext cx="7067128" cy="49294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dirty="0"/>
              <a:t>Originaliteit en </a:t>
            </a:r>
            <a:r>
              <a:rPr lang="nl-NL" dirty="0" smtClean="0"/>
              <a:t>Creativiteit</a:t>
            </a:r>
          </a:p>
          <a:p>
            <a:pPr marL="0" lvl="0" indent="0">
              <a:buNone/>
            </a:pPr>
            <a:r>
              <a:rPr lang="nl-NL" dirty="0" smtClean="0"/>
              <a:t> </a:t>
            </a:r>
          </a:p>
          <a:p>
            <a:pPr marL="0" lvl="0" indent="0">
              <a:buNone/>
            </a:pPr>
            <a:r>
              <a:rPr lang="nl-NL" dirty="0" smtClean="0"/>
              <a:t>Innovatie</a:t>
            </a:r>
            <a:endParaRPr lang="nl-NL" dirty="0"/>
          </a:p>
          <a:p>
            <a:pPr marL="0" lvl="0" indent="0">
              <a:buNone/>
            </a:pPr>
            <a:endParaRPr lang="nl-NL" dirty="0" smtClean="0"/>
          </a:p>
          <a:p>
            <a:pPr marL="0" lvl="0" indent="0">
              <a:buNone/>
            </a:pPr>
            <a:r>
              <a:rPr lang="nl-NL" dirty="0" smtClean="0"/>
              <a:t>Duurzaamheid</a:t>
            </a:r>
          </a:p>
          <a:p>
            <a:pPr lvl="0"/>
            <a:endParaRPr lang="nl-NL" dirty="0"/>
          </a:p>
          <a:p>
            <a:pPr marL="0" lvl="0" indent="0">
              <a:buNone/>
            </a:pPr>
            <a:r>
              <a:rPr lang="nl-NL" dirty="0" smtClean="0"/>
              <a:t>Maatschappelijke verantwoording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01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Ons bedrijf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Pak de bundel eens voor 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27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Logboek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7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Groepsindeling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843807" y="980731"/>
          <a:ext cx="3439518" cy="4669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6506"/>
                <a:gridCol w="1146506"/>
                <a:gridCol w="1146506"/>
              </a:tblGrid>
              <a:tr h="198119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Groep 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4141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Boxel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van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Stan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4141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Emden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van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Paul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4141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Empel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van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Mike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4141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4141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Groep 2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4141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Ernst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 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Joep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4141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Gerritsen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 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Dirk-Jan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4141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Heijden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van der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Jelle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4141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Jonge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de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Martijn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4141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4141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Groep 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4141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Klooster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van der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Marc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4141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Kuijk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van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Jeroen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4141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Mihas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 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Manos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4141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4141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Groep 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4141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Otjens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 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Lars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4141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Smits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 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Timothy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34141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Stoops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 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Jordy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4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76225"/>
            <a:ext cx="69342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Lees blz. 10 door. Taak 1.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74485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Gisteren: </a:t>
            </a:r>
          </a:p>
          <a:p>
            <a:pPr marL="0" indent="0">
              <a:buNone/>
            </a:pPr>
            <a:r>
              <a:rPr lang="nl-NL" dirty="0" smtClean="0"/>
              <a:t>3.1 vermogensbehoefte en 	vermogensverkrijging</a:t>
            </a:r>
          </a:p>
          <a:p>
            <a:pPr marL="0" indent="0">
              <a:buNone/>
            </a:pPr>
            <a:r>
              <a:rPr lang="nl-NL" dirty="0" smtClean="0"/>
              <a:t>Vandaag:</a:t>
            </a:r>
          </a:p>
          <a:p>
            <a:pPr marL="0" indent="0">
              <a:buNone/>
            </a:pPr>
            <a:r>
              <a:rPr lang="nl-NL" dirty="0" smtClean="0"/>
              <a:t>Bedrijfseconomie.</a:t>
            </a:r>
          </a:p>
          <a:p>
            <a:pPr marL="0" indent="0">
              <a:buNone/>
            </a:pPr>
            <a:r>
              <a:rPr lang="nl-NL" dirty="0" smtClean="0"/>
              <a:t>3.2 de liquiditeit van de onderneming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Ons Bedrijf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4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3.1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0908" y="1196975"/>
            <a:ext cx="5676034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3.2 Liquiditeit van een onderneming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Liquiditeit: </a:t>
            </a:r>
          </a:p>
          <a:p>
            <a:pPr marL="0" indent="0">
              <a:buNone/>
            </a:pPr>
            <a:r>
              <a:rPr lang="nl-NL" dirty="0" smtClean="0"/>
              <a:t>kan een onderneming zijn schulden op tijd betalen?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Vaste Activa: </a:t>
            </a:r>
          </a:p>
          <a:p>
            <a:pPr marL="0" indent="0">
              <a:buNone/>
            </a:pPr>
            <a:r>
              <a:rPr lang="nl-NL" dirty="0" smtClean="0"/>
              <a:t>Bedrijfsmiddelen waar het geïnvesteerde geld langer dan een jaar vastzit.</a:t>
            </a:r>
          </a:p>
          <a:p>
            <a:pPr marL="0" indent="0">
              <a:buNone/>
            </a:pPr>
            <a:r>
              <a:rPr lang="nl-NL" dirty="0" smtClean="0"/>
              <a:t>Vlottende Activa: Bedrijfsmiddelen waar het geld binnen een jaar vrijkomt.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Werkkapitaal = Lang Vreemd Vermogen – Vaste Activa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55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908724"/>
          <a:ext cx="8424935" cy="5040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7553"/>
                <a:gridCol w="1166044"/>
                <a:gridCol w="1166044"/>
                <a:gridCol w="1764824"/>
                <a:gridCol w="1166044"/>
                <a:gridCol w="1444426"/>
              </a:tblGrid>
              <a:tr h="33603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sv-SE" sz="1800" u="none" strike="noStrike">
                          <a:effectLst/>
                        </a:rPr>
                        <a:t>Balans per 31 december 2015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Debet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Credit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Vaste Activa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Lang Vermogen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Pand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 € 280.000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Eigen vermogen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 € 110.000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Inventaris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 €   30.000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Hypotheek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 € 190.000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Auto's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 €   20.000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Lening (8jr)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 €   70.000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 € 330.000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 € 370.000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Vlottende Activa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Kort vermogen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Voorraad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 €   60.000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Bankkrediet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 €   20.000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Debiteuren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 €   40.000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Crediteuren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 €   40.000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Kas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 €     2.000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Overige schulden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 €   10.000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Bank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 €     8.000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 € 110.000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 €   70.000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Totaal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 € 440.000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Totaal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 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 dirty="0">
                          <a:effectLst/>
                        </a:rPr>
                        <a:t> € 440.000 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6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Liquiditeitsbegroting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Overzicht van de uitgaven en inkomsten gedurende het jaar. Meestal per maand.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Op basis van de exploitatiebegroting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Tijdelijke tekorten: Rekening Courant Krediet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135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047" y="404664"/>
            <a:ext cx="688657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Kengetallen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196752"/>
            <a:ext cx="7427168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Getallen die iets zeggen over het bedrijf en die je goed kunt vergelijken (intern en extern)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Current</a:t>
            </a:r>
            <a:r>
              <a:rPr lang="nl-NL" dirty="0" smtClean="0"/>
              <a:t> Ratio = </a:t>
            </a:r>
            <a:r>
              <a:rPr lang="nl-NL" u="sng" dirty="0" smtClean="0"/>
              <a:t>Vlottende bedrijfsmiddelen 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kort vreemd vermogen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1,5 is voldoende. Het bedrijf is liquide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Current</a:t>
            </a:r>
            <a:r>
              <a:rPr lang="nl-NL" dirty="0" smtClean="0"/>
              <a:t> Ratio &lt;1. Het bedrijf is illiquide.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8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Kengetallen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4929411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 Quick Ratio = </a:t>
            </a:r>
            <a:r>
              <a:rPr lang="nl-NL" u="sng" dirty="0" smtClean="0"/>
              <a:t>debiteuren + liquide middelen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 kort vreemd vermogen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1 = ruim voldoende</a:t>
            </a:r>
          </a:p>
          <a:p>
            <a:pPr marL="0" indent="0">
              <a:buNone/>
            </a:pPr>
            <a:r>
              <a:rPr lang="nl-NL" dirty="0" smtClean="0"/>
              <a:t>0,5 =  gevaarlijk laag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0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306</Words>
  <Application>Microsoft Office PowerPoint</Application>
  <PresentationFormat>Diavoorstelling (4:3)</PresentationFormat>
  <Paragraphs>209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Arial</vt:lpstr>
      <vt:lpstr>Calibri</vt:lpstr>
      <vt:lpstr>Kantoorthema</vt:lpstr>
      <vt:lpstr>PowerPoint-presentatie</vt:lpstr>
      <vt:lpstr>Planning</vt:lpstr>
      <vt:lpstr>3.1</vt:lpstr>
      <vt:lpstr>3.2 Liquiditeit van een onderneming</vt:lpstr>
      <vt:lpstr>PowerPoint-presentatie</vt:lpstr>
      <vt:lpstr>Liquiditeitsbegroting</vt:lpstr>
      <vt:lpstr>PowerPoint-presentatie</vt:lpstr>
      <vt:lpstr>Kengetallen</vt:lpstr>
      <vt:lpstr>Kengetallen</vt:lpstr>
      <vt:lpstr>Opgaven</vt:lpstr>
      <vt:lpstr>Ons Bedrijf</vt:lpstr>
      <vt:lpstr>Ons Bedrijf</vt:lpstr>
      <vt:lpstr>Ons bedrijf</vt:lpstr>
      <vt:lpstr>Logboek</vt:lpstr>
      <vt:lpstr>Groepsindeling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Elon van  Erp</cp:lastModifiedBy>
  <cp:revision>29</cp:revision>
  <dcterms:created xsi:type="dcterms:W3CDTF">2013-11-15T15:05:42Z</dcterms:created>
  <dcterms:modified xsi:type="dcterms:W3CDTF">2016-11-15T10:16:20Z</dcterms:modified>
</cp:coreProperties>
</file>